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9"/>
  </p:notesMasterIdLst>
  <p:sldIdLst>
    <p:sldId id="273" r:id="rId6"/>
    <p:sldId id="283" r:id="rId7"/>
    <p:sldId id="288" r:id="rId8"/>
    <p:sldId id="276" r:id="rId9"/>
    <p:sldId id="291" r:id="rId10"/>
    <p:sldId id="292" r:id="rId11"/>
    <p:sldId id="294" r:id="rId12"/>
    <p:sldId id="287" r:id="rId13"/>
    <p:sldId id="278" r:id="rId14"/>
    <p:sldId id="284" r:id="rId15"/>
    <p:sldId id="285" r:id="rId16"/>
    <p:sldId id="290" r:id="rId17"/>
    <p:sldId id="286" r:id="rId18"/>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C44455-1A69-420E-8F4D-7412E8581A24}" v="24" dt="2020-12-02T22:13:00.10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14" d="100"/>
          <a:sy n="114" d="100"/>
        </p:scale>
        <p:origin x="1524" y="114"/>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microsoft.com/office/2016/11/relationships/changesInfo" Target="changesInfos/changesInfo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ger" userId="9681ddec-7d8f-4d1d-aabb-f2beb3ac4375" providerId="ADAL" clId="{88048BD1-3D63-4711-96F7-83C406518402}"/>
    <pc:docChg chg="custSel addSld delSld modSld">
      <pc:chgData name="Roger" userId="9681ddec-7d8f-4d1d-aabb-f2beb3ac4375" providerId="ADAL" clId="{88048BD1-3D63-4711-96F7-83C406518402}" dt="2020-12-02T22:13:08.350" v="383" actId="20577"/>
      <pc:docMkLst>
        <pc:docMk/>
      </pc:docMkLst>
      <pc:sldChg chg="modSp">
        <pc:chgData name="Roger" userId="9681ddec-7d8f-4d1d-aabb-f2beb3ac4375" providerId="ADAL" clId="{88048BD1-3D63-4711-96F7-83C406518402}" dt="2020-12-02T20:57:32.369" v="10" actId="20577"/>
        <pc:sldMkLst>
          <pc:docMk/>
          <pc:sldMk cId="556600594" sldId="273"/>
        </pc:sldMkLst>
        <pc:spChg chg="mod">
          <ac:chgData name="Roger" userId="9681ddec-7d8f-4d1d-aabb-f2beb3ac4375" providerId="ADAL" clId="{88048BD1-3D63-4711-96F7-83C406518402}" dt="2020-12-02T20:57:32.369" v="10" actId="20577"/>
          <ac:spMkLst>
            <pc:docMk/>
            <pc:sldMk cId="556600594" sldId="273"/>
            <ac:spMk id="3" creationId="{00000000-0000-0000-0000-000000000000}"/>
          </ac:spMkLst>
        </pc:spChg>
        <pc:spChg chg="mod">
          <ac:chgData name="Roger" userId="9681ddec-7d8f-4d1d-aabb-f2beb3ac4375" providerId="ADAL" clId="{88048BD1-3D63-4711-96F7-83C406518402}" dt="2020-12-02T20:57:20.821" v="0"/>
          <ac:spMkLst>
            <pc:docMk/>
            <pc:sldMk cId="556600594" sldId="273"/>
            <ac:spMk id="4" creationId="{00000000-0000-0000-0000-000000000000}"/>
          </ac:spMkLst>
        </pc:spChg>
      </pc:sldChg>
      <pc:sldChg chg="addSp delSp modSp">
        <pc:chgData name="Roger" userId="9681ddec-7d8f-4d1d-aabb-f2beb3ac4375" providerId="ADAL" clId="{88048BD1-3D63-4711-96F7-83C406518402}" dt="2020-12-02T20:59:10.787" v="26" actId="14100"/>
        <pc:sldMkLst>
          <pc:docMk/>
          <pc:sldMk cId="1949697873" sldId="276"/>
        </pc:sldMkLst>
        <pc:picChg chg="add mod">
          <ac:chgData name="Roger" userId="9681ddec-7d8f-4d1d-aabb-f2beb3ac4375" providerId="ADAL" clId="{88048BD1-3D63-4711-96F7-83C406518402}" dt="2020-12-02T20:59:10.787" v="26" actId="14100"/>
          <ac:picMkLst>
            <pc:docMk/>
            <pc:sldMk cId="1949697873" sldId="276"/>
            <ac:picMk id="2" creationId="{F0892CDF-9F09-4170-B9D2-6A33A0A1DF84}"/>
          </ac:picMkLst>
        </pc:picChg>
        <pc:picChg chg="del">
          <ac:chgData name="Roger" userId="9681ddec-7d8f-4d1d-aabb-f2beb3ac4375" providerId="ADAL" clId="{88048BD1-3D63-4711-96F7-83C406518402}" dt="2020-12-02T20:59:02.331" v="23" actId="478"/>
          <ac:picMkLst>
            <pc:docMk/>
            <pc:sldMk cId="1949697873" sldId="276"/>
            <ac:picMk id="5122" creationId="{00000000-0000-0000-0000-000000000000}"/>
          </ac:picMkLst>
        </pc:picChg>
      </pc:sldChg>
      <pc:sldChg chg="addSp delSp modSp">
        <pc:chgData name="Roger" userId="9681ddec-7d8f-4d1d-aabb-f2beb3ac4375" providerId="ADAL" clId="{88048BD1-3D63-4711-96F7-83C406518402}" dt="2020-12-02T21:05:04.383" v="303" actId="20577"/>
        <pc:sldMkLst>
          <pc:docMk/>
          <pc:sldMk cId="3406720279" sldId="278"/>
        </pc:sldMkLst>
        <pc:spChg chg="mod">
          <ac:chgData name="Roger" userId="9681ddec-7d8f-4d1d-aabb-f2beb3ac4375" providerId="ADAL" clId="{88048BD1-3D63-4711-96F7-83C406518402}" dt="2020-12-02T21:05:04.383" v="303" actId="20577"/>
          <ac:spMkLst>
            <pc:docMk/>
            <pc:sldMk cId="3406720279" sldId="278"/>
            <ac:spMk id="4" creationId="{00000000-0000-0000-0000-000000000000}"/>
          </ac:spMkLst>
        </pc:spChg>
        <pc:picChg chg="add mod">
          <ac:chgData name="Roger" userId="9681ddec-7d8f-4d1d-aabb-f2beb3ac4375" providerId="ADAL" clId="{88048BD1-3D63-4711-96F7-83C406518402}" dt="2020-12-02T21:04:59.916" v="301" actId="14100"/>
          <ac:picMkLst>
            <pc:docMk/>
            <pc:sldMk cId="3406720279" sldId="278"/>
            <ac:picMk id="5" creationId="{7F59C70F-2FAB-4862-8CF4-8B51E64E76CF}"/>
          </ac:picMkLst>
        </pc:picChg>
        <pc:picChg chg="del">
          <ac:chgData name="Roger" userId="9681ddec-7d8f-4d1d-aabb-f2beb3ac4375" providerId="ADAL" clId="{88048BD1-3D63-4711-96F7-83C406518402}" dt="2020-12-02T21:04:47.630" v="295" actId="478"/>
          <ac:picMkLst>
            <pc:docMk/>
            <pc:sldMk cId="3406720279" sldId="278"/>
            <ac:picMk id="2050" creationId="{00000000-0000-0000-0000-000000000000}"/>
          </ac:picMkLst>
        </pc:picChg>
      </pc:sldChg>
      <pc:sldChg chg="modSp">
        <pc:chgData name="Roger" userId="9681ddec-7d8f-4d1d-aabb-f2beb3ac4375" providerId="ADAL" clId="{88048BD1-3D63-4711-96F7-83C406518402}" dt="2020-12-02T20:58:15.948" v="17" actId="20577"/>
        <pc:sldMkLst>
          <pc:docMk/>
          <pc:sldMk cId="1108529405" sldId="283"/>
        </pc:sldMkLst>
        <pc:spChg chg="mod">
          <ac:chgData name="Roger" userId="9681ddec-7d8f-4d1d-aabb-f2beb3ac4375" providerId="ADAL" clId="{88048BD1-3D63-4711-96F7-83C406518402}" dt="2020-12-02T20:58:15.948" v="17" actId="20577"/>
          <ac:spMkLst>
            <pc:docMk/>
            <pc:sldMk cId="1108529405" sldId="283"/>
            <ac:spMk id="6" creationId="{00000000-0000-0000-0000-000000000000}"/>
          </ac:spMkLst>
        </pc:spChg>
      </pc:sldChg>
      <pc:sldChg chg="addSp delSp modSp">
        <pc:chgData name="Roger" userId="9681ddec-7d8f-4d1d-aabb-f2beb3ac4375" providerId="ADAL" clId="{88048BD1-3D63-4711-96F7-83C406518402}" dt="2020-12-02T21:07:10.763" v="312" actId="14100"/>
        <pc:sldMkLst>
          <pc:docMk/>
          <pc:sldMk cId="2083886326" sldId="284"/>
        </pc:sldMkLst>
        <pc:spChg chg="mod">
          <ac:chgData name="Roger" userId="9681ddec-7d8f-4d1d-aabb-f2beb3ac4375" providerId="ADAL" clId="{88048BD1-3D63-4711-96F7-83C406518402}" dt="2020-12-02T21:07:10.763" v="312" actId="14100"/>
          <ac:spMkLst>
            <pc:docMk/>
            <pc:sldMk cId="2083886326" sldId="284"/>
            <ac:spMk id="5" creationId="{00000000-0000-0000-0000-000000000000}"/>
          </ac:spMkLst>
        </pc:spChg>
        <pc:picChg chg="add mod">
          <ac:chgData name="Roger" userId="9681ddec-7d8f-4d1d-aabb-f2beb3ac4375" providerId="ADAL" clId="{88048BD1-3D63-4711-96F7-83C406518402}" dt="2020-12-02T21:07:04.034" v="310" actId="14100"/>
          <ac:picMkLst>
            <pc:docMk/>
            <pc:sldMk cId="2083886326" sldId="284"/>
            <ac:picMk id="2" creationId="{651DCF87-35FA-4B19-8A6D-CE321B7ED089}"/>
          </ac:picMkLst>
        </pc:picChg>
        <pc:picChg chg="del">
          <ac:chgData name="Roger" userId="9681ddec-7d8f-4d1d-aabb-f2beb3ac4375" providerId="ADAL" clId="{88048BD1-3D63-4711-96F7-83C406518402}" dt="2020-12-02T21:06:47.702" v="304" actId="478"/>
          <ac:picMkLst>
            <pc:docMk/>
            <pc:sldMk cId="2083886326" sldId="284"/>
            <ac:picMk id="3074" creationId="{00000000-0000-0000-0000-000000000000}"/>
          </ac:picMkLst>
        </pc:picChg>
      </pc:sldChg>
      <pc:sldChg chg="addSp delSp modSp">
        <pc:chgData name="Roger" userId="9681ddec-7d8f-4d1d-aabb-f2beb3ac4375" providerId="ADAL" clId="{88048BD1-3D63-4711-96F7-83C406518402}" dt="2020-12-02T21:26:13.303" v="378" actId="123"/>
        <pc:sldMkLst>
          <pc:docMk/>
          <pc:sldMk cId="3799001558" sldId="285"/>
        </pc:sldMkLst>
        <pc:spChg chg="add mod">
          <ac:chgData name="Roger" userId="9681ddec-7d8f-4d1d-aabb-f2beb3ac4375" providerId="ADAL" clId="{88048BD1-3D63-4711-96F7-83C406518402}" dt="2020-12-02T21:26:13.303" v="378" actId="123"/>
          <ac:spMkLst>
            <pc:docMk/>
            <pc:sldMk cId="3799001558" sldId="285"/>
            <ac:spMk id="2" creationId="{9E00BAF5-5387-4A70-A33F-5493C179203D}"/>
          </ac:spMkLst>
        </pc:spChg>
        <pc:spChg chg="mod">
          <ac:chgData name="Roger" userId="9681ddec-7d8f-4d1d-aabb-f2beb3ac4375" providerId="ADAL" clId="{88048BD1-3D63-4711-96F7-83C406518402}" dt="2020-12-02T21:23:56.639" v="375" actId="1076"/>
          <ac:spMkLst>
            <pc:docMk/>
            <pc:sldMk cId="3799001558" sldId="285"/>
            <ac:spMk id="5" creationId="{00000000-0000-0000-0000-000000000000}"/>
          </ac:spMkLst>
        </pc:spChg>
        <pc:picChg chg="del">
          <ac:chgData name="Roger" userId="9681ddec-7d8f-4d1d-aabb-f2beb3ac4375" providerId="ADAL" clId="{88048BD1-3D63-4711-96F7-83C406518402}" dt="2020-12-02T21:08:05.379" v="319" actId="478"/>
          <ac:picMkLst>
            <pc:docMk/>
            <pc:sldMk cId="3799001558" sldId="285"/>
            <ac:picMk id="8194" creationId="{00000000-0000-0000-0000-000000000000}"/>
          </ac:picMkLst>
        </pc:picChg>
      </pc:sldChg>
      <pc:sldChg chg="modSp">
        <pc:chgData name="Roger" userId="9681ddec-7d8f-4d1d-aabb-f2beb3ac4375" providerId="ADAL" clId="{88048BD1-3D63-4711-96F7-83C406518402}" dt="2020-12-02T22:13:08.350" v="383" actId="20577"/>
        <pc:sldMkLst>
          <pc:docMk/>
          <pc:sldMk cId="3855694812" sldId="286"/>
        </pc:sldMkLst>
        <pc:spChg chg="mod">
          <ac:chgData name="Roger" userId="9681ddec-7d8f-4d1d-aabb-f2beb3ac4375" providerId="ADAL" clId="{88048BD1-3D63-4711-96F7-83C406518402}" dt="2020-12-02T22:13:08.350" v="383" actId="20577"/>
          <ac:spMkLst>
            <pc:docMk/>
            <pc:sldMk cId="3855694812" sldId="286"/>
            <ac:spMk id="4" creationId="{00000000-0000-0000-0000-000000000000}"/>
          </ac:spMkLst>
        </pc:spChg>
      </pc:sldChg>
      <pc:sldChg chg="modSp">
        <pc:chgData name="Roger" userId="9681ddec-7d8f-4d1d-aabb-f2beb3ac4375" providerId="ADAL" clId="{88048BD1-3D63-4711-96F7-83C406518402}" dt="2020-12-02T21:03:13.910" v="226" actId="313"/>
        <pc:sldMkLst>
          <pc:docMk/>
          <pc:sldMk cId="3761081587" sldId="287"/>
        </pc:sldMkLst>
        <pc:spChg chg="mod">
          <ac:chgData name="Roger" userId="9681ddec-7d8f-4d1d-aabb-f2beb3ac4375" providerId="ADAL" clId="{88048BD1-3D63-4711-96F7-83C406518402}" dt="2020-12-02T21:03:13.910" v="226" actId="313"/>
          <ac:spMkLst>
            <pc:docMk/>
            <pc:sldMk cId="3761081587" sldId="287"/>
            <ac:spMk id="4" creationId="{00000000-0000-0000-0000-000000000000}"/>
          </ac:spMkLst>
        </pc:spChg>
      </pc:sldChg>
      <pc:sldChg chg="addSp delSp modSp">
        <pc:chgData name="Roger" userId="9681ddec-7d8f-4d1d-aabb-f2beb3ac4375" providerId="ADAL" clId="{88048BD1-3D63-4711-96F7-83C406518402}" dt="2020-12-02T20:58:37.215" v="21" actId="14100"/>
        <pc:sldMkLst>
          <pc:docMk/>
          <pc:sldMk cId="846509377" sldId="288"/>
        </pc:sldMkLst>
        <pc:picChg chg="add mod">
          <ac:chgData name="Roger" userId="9681ddec-7d8f-4d1d-aabb-f2beb3ac4375" providerId="ADAL" clId="{88048BD1-3D63-4711-96F7-83C406518402}" dt="2020-12-02T20:58:37.215" v="21" actId="14100"/>
          <ac:picMkLst>
            <pc:docMk/>
            <pc:sldMk cId="846509377" sldId="288"/>
            <ac:picMk id="1026" creationId="{5F1190E2-CB9A-471F-8659-D06050AC19F5}"/>
          </ac:picMkLst>
        </pc:picChg>
        <pc:picChg chg="del">
          <ac:chgData name="Roger" userId="9681ddec-7d8f-4d1d-aabb-f2beb3ac4375" providerId="ADAL" clId="{88048BD1-3D63-4711-96F7-83C406518402}" dt="2020-12-02T20:58:21.415" v="18" actId="478"/>
          <ac:picMkLst>
            <pc:docMk/>
            <pc:sldMk cId="846509377" sldId="288"/>
            <ac:picMk id="3074" creationId="{00000000-0000-0000-0000-000000000000}"/>
          </ac:picMkLst>
        </pc:picChg>
      </pc:sldChg>
      <pc:sldChg chg="del">
        <pc:chgData name="Roger" userId="9681ddec-7d8f-4d1d-aabb-f2beb3ac4375" providerId="ADAL" clId="{88048BD1-3D63-4711-96F7-83C406518402}" dt="2020-12-02T20:58:45.135" v="22" actId="2696"/>
        <pc:sldMkLst>
          <pc:docMk/>
          <pc:sldMk cId="1305565837" sldId="289"/>
        </pc:sldMkLst>
      </pc:sldChg>
      <pc:sldChg chg="addSp delSp modSp add">
        <pc:chgData name="Roger" userId="9681ddec-7d8f-4d1d-aabb-f2beb3ac4375" providerId="ADAL" clId="{88048BD1-3D63-4711-96F7-83C406518402}" dt="2020-12-02T20:59:53.513" v="42" actId="14100"/>
        <pc:sldMkLst>
          <pc:docMk/>
          <pc:sldMk cId="3201511285" sldId="291"/>
        </pc:sldMkLst>
        <pc:spChg chg="del">
          <ac:chgData name="Roger" userId="9681ddec-7d8f-4d1d-aabb-f2beb3ac4375" providerId="ADAL" clId="{88048BD1-3D63-4711-96F7-83C406518402}" dt="2020-12-02T20:59:39.693" v="39" actId="478"/>
          <ac:spMkLst>
            <pc:docMk/>
            <pc:sldMk cId="3201511285" sldId="291"/>
            <ac:spMk id="2" creationId="{7F90E76D-35E2-4536-B4C1-1C3184F0C109}"/>
          </ac:spMkLst>
        </pc:spChg>
        <pc:spChg chg="mod">
          <ac:chgData name="Roger" userId="9681ddec-7d8f-4d1d-aabb-f2beb3ac4375" providerId="ADAL" clId="{88048BD1-3D63-4711-96F7-83C406518402}" dt="2020-12-02T20:59:36.904" v="38" actId="14100"/>
          <ac:spMkLst>
            <pc:docMk/>
            <pc:sldMk cId="3201511285" sldId="291"/>
            <ac:spMk id="3" creationId="{D3D9820C-A886-48BF-AF14-8FA9EE536BD8}"/>
          </ac:spMkLst>
        </pc:spChg>
        <pc:picChg chg="add mod">
          <ac:chgData name="Roger" userId="9681ddec-7d8f-4d1d-aabb-f2beb3ac4375" providerId="ADAL" clId="{88048BD1-3D63-4711-96F7-83C406518402}" dt="2020-12-02T20:59:53.513" v="42" actId="14100"/>
          <ac:picMkLst>
            <pc:docMk/>
            <pc:sldMk cId="3201511285" sldId="291"/>
            <ac:picMk id="4" creationId="{1E6B61A4-6BC0-4EB0-A043-4980372694BB}"/>
          </ac:picMkLst>
        </pc:picChg>
      </pc:sldChg>
      <pc:sldChg chg="addSp delSp modSp add">
        <pc:chgData name="Roger" userId="9681ddec-7d8f-4d1d-aabb-f2beb3ac4375" providerId="ADAL" clId="{88048BD1-3D63-4711-96F7-83C406518402}" dt="2020-12-02T21:00:47.521" v="58" actId="14100"/>
        <pc:sldMkLst>
          <pc:docMk/>
          <pc:sldMk cId="1069689012" sldId="292"/>
        </pc:sldMkLst>
        <pc:spChg chg="del">
          <ac:chgData name="Roger" userId="9681ddec-7d8f-4d1d-aabb-f2beb3ac4375" providerId="ADAL" clId="{88048BD1-3D63-4711-96F7-83C406518402}" dt="2020-12-02T21:00:31.555" v="54" actId="478"/>
          <ac:spMkLst>
            <pc:docMk/>
            <pc:sldMk cId="1069689012" sldId="292"/>
            <ac:spMk id="2" creationId="{C5987973-7D38-4F82-B7B8-E40C7888D3BA}"/>
          </ac:spMkLst>
        </pc:spChg>
        <pc:spChg chg="mod">
          <ac:chgData name="Roger" userId="9681ddec-7d8f-4d1d-aabb-f2beb3ac4375" providerId="ADAL" clId="{88048BD1-3D63-4711-96F7-83C406518402}" dt="2020-12-02T21:00:43.158" v="57" actId="121"/>
          <ac:spMkLst>
            <pc:docMk/>
            <pc:sldMk cId="1069689012" sldId="292"/>
            <ac:spMk id="3" creationId="{5CF2FEF0-B7B8-487E-A2E0-58B5AB368B03}"/>
          </ac:spMkLst>
        </pc:spChg>
        <pc:picChg chg="add mod">
          <ac:chgData name="Roger" userId="9681ddec-7d8f-4d1d-aabb-f2beb3ac4375" providerId="ADAL" clId="{88048BD1-3D63-4711-96F7-83C406518402}" dt="2020-12-02T21:00:47.521" v="58" actId="14100"/>
          <ac:picMkLst>
            <pc:docMk/>
            <pc:sldMk cId="1069689012" sldId="292"/>
            <ac:picMk id="4" creationId="{69792503-EB0C-489B-BF7C-CFCEEE70C963}"/>
          </ac:picMkLst>
        </pc:picChg>
      </pc:sldChg>
      <pc:sldChg chg="add del">
        <pc:chgData name="Roger" userId="9681ddec-7d8f-4d1d-aabb-f2beb3ac4375" providerId="ADAL" clId="{88048BD1-3D63-4711-96F7-83C406518402}" dt="2020-12-02T21:02:09.756" v="77" actId="2696"/>
        <pc:sldMkLst>
          <pc:docMk/>
          <pc:sldMk cId="3117189851" sldId="293"/>
        </pc:sldMkLst>
      </pc:sldChg>
      <pc:sldChg chg="addSp delSp modSp add">
        <pc:chgData name="Roger" userId="9681ddec-7d8f-4d1d-aabb-f2beb3ac4375" providerId="ADAL" clId="{88048BD1-3D63-4711-96F7-83C406518402}" dt="2020-12-02T21:01:55.518" v="76" actId="14100"/>
        <pc:sldMkLst>
          <pc:docMk/>
          <pc:sldMk cId="1369640489" sldId="294"/>
        </pc:sldMkLst>
        <pc:spChg chg="mod">
          <ac:chgData name="Roger" userId="9681ddec-7d8f-4d1d-aabb-f2beb3ac4375" providerId="ADAL" clId="{88048BD1-3D63-4711-96F7-83C406518402}" dt="2020-12-02T21:01:52.799" v="75" actId="122"/>
          <ac:spMkLst>
            <pc:docMk/>
            <pc:sldMk cId="1369640489" sldId="294"/>
            <ac:spMk id="3" creationId="{5CF2FEF0-B7B8-487E-A2E0-58B5AB368B03}"/>
          </ac:spMkLst>
        </pc:spChg>
        <pc:picChg chg="add mod">
          <ac:chgData name="Roger" userId="9681ddec-7d8f-4d1d-aabb-f2beb3ac4375" providerId="ADAL" clId="{88048BD1-3D63-4711-96F7-83C406518402}" dt="2020-12-02T21:01:55.518" v="76" actId="14100"/>
          <ac:picMkLst>
            <pc:docMk/>
            <pc:sldMk cId="1369640489" sldId="294"/>
            <ac:picMk id="2" creationId="{D2CCAB99-2EA9-4D25-9B02-E9E625A1E3E5}"/>
          </ac:picMkLst>
        </pc:picChg>
        <pc:picChg chg="del">
          <ac:chgData name="Roger" userId="9681ddec-7d8f-4d1d-aabb-f2beb3ac4375" providerId="ADAL" clId="{88048BD1-3D63-4711-96F7-83C406518402}" dt="2020-12-02T21:01:12.745" v="61" actId="478"/>
          <ac:picMkLst>
            <pc:docMk/>
            <pc:sldMk cId="1369640489" sldId="294"/>
            <ac:picMk id="4" creationId="{69792503-EB0C-489B-BF7C-CFCEEE70C96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12/2/2020</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a:solidFill>
                  <a:srgbClr val="0054A4"/>
                </a:solidFill>
              </a:rPr>
              <a:t>Template for pages 1-9</a:t>
            </a: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a:solidFill>
                  <a:srgbClr val="0054A4"/>
                </a:solidFill>
              </a:rPr>
              <a:t>Template for pages 10 and up</a:t>
            </a: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4953000"/>
            <a:ext cx="8305800" cy="1066800"/>
          </a:xfrm>
        </p:spPr>
        <p:txBody>
          <a:bodyPr>
            <a:normAutofit/>
          </a:bodyPr>
          <a:lstStyle/>
          <a:p>
            <a:r>
              <a:rPr lang="en-US" sz="2800" b="1" dirty="0">
                <a:solidFill>
                  <a:schemeClr val="tx1"/>
                </a:solidFill>
              </a:rPr>
              <a:t>Washoe County Board of Adjustment</a:t>
            </a:r>
          </a:p>
          <a:p>
            <a:pPr>
              <a:spcBef>
                <a:spcPts val="0"/>
              </a:spcBef>
            </a:pPr>
            <a:r>
              <a:rPr lang="en-US" sz="2800" b="1" dirty="0">
                <a:solidFill>
                  <a:schemeClr val="tx1"/>
                </a:solidFill>
              </a:rPr>
              <a:t>December 3, 2020</a:t>
            </a:r>
          </a:p>
        </p:txBody>
      </p:sp>
      <p:sp>
        <p:nvSpPr>
          <p:cNvPr id="4" name="Title 3"/>
          <p:cNvSpPr>
            <a:spLocks noGrp="1"/>
          </p:cNvSpPr>
          <p:nvPr>
            <p:ph type="ctrTitle"/>
          </p:nvPr>
        </p:nvSpPr>
        <p:spPr>
          <a:xfrm>
            <a:off x="495300" y="1066800"/>
            <a:ext cx="8229600" cy="811530"/>
          </a:xfrm>
        </p:spPr>
        <p:txBody>
          <a:bodyPr/>
          <a:lstStyle/>
          <a:p>
            <a:r>
              <a:rPr lang="en-US" sz="4000" dirty="0">
                <a:solidFill>
                  <a:schemeClr val="tx1"/>
                </a:solidFill>
              </a:rPr>
              <a:t>SPECIAL USE PERMIT CASE NUMBER	WSUP20-0014 Red Peak West Cell Tower</a:t>
            </a:r>
          </a:p>
        </p:txBody>
      </p:sp>
    </p:spTree>
    <p:extLst>
      <p:ext uri="{BB962C8B-B14F-4D97-AF65-F5344CB8AC3E}">
        <p14:creationId xmlns:p14="http://schemas.microsoft.com/office/powerpoint/2010/main" val="556600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848600" cy="792162"/>
          </a:xfrm>
        </p:spPr>
        <p:txBody>
          <a:bodyPr/>
          <a:lstStyle/>
          <a:p>
            <a:r>
              <a:rPr lang="en-US" dirty="0"/>
              <a:t>Request</a:t>
            </a:r>
          </a:p>
        </p:txBody>
      </p:sp>
      <p:sp>
        <p:nvSpPr>
          <p:cNvPr id="4" name="Content Placeholder 3"/>
          <p:cNvSpPr>
            <a:spLocks noGrp="1"/>
          </p:cNvSpPr>
          <p:nvPr>
            <p:ph idx="1"/>
          </p:nvPr>
        </p:nvSpPr>
        <p:spPr>
          <a:xfrm>
            <a:off x="457200" y="1219200"/>
            <a:ext cx="8229600" cy="4038601"/>
          </a:xfrm>
        </p:spPr>
        <p:txBody>
          <a:bodyPr>
            <a:normAutofit/>
          </a:bodyPr>
          <a:lstStyle/>
          <a:p>
            <a:endParaRPr lang="en-US" dirty="0"/>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TextBox 5"/>
          <p:cNvSpPr txBox="1"/>
          <p:nvPr/>
        </p:nvSpPr>
        <p:spPr>
          <a:xfrm>
            <a:off x="304800" y="1378327"/>
            <a:ext cx="8458200" cy="3477875"/>
          </a:xfrm>
          <a:prstGeom prst="rect">
            <a:avLst/>
          </a:prstGeom>
          <a:noFill/>
        </p:spPr>
        <p:txBody>
          <a:bodyPr wrap="square" rtlCol="0">
            <a:spAutoFit/>
          </a:bodyPr>
          <a:lstStyle/>
          <a:p>
            <a:pPr algn="just"/>
            <a:r>
              <a:rPr lang="en-US" sz="4400" dirty="0"/>
              <a:t>Removal of an existing 15-foot-tall cellular communication tower and the construction and operation of a new 40-foot-tall cellular communication tower.</a:t>
            </a:r>
          </a:p>
        </p:txBody>
      </p:sp>
    </p:spTree>
    <p:extLst>
      <p:ext uri="{BB962C8B-B14F-4D97-AF65-F5344CB8AC3E}">
        <p14:creationId xmlns:p14="http://schemas.microsoft.com/office/powerpoint/2010/main" val="11085294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772400" cy="792162"/>
          </a:xfrm>
        </p:spPr>
        <p:txBody>
          <a:bodyPr/>
          <a:lstStyle/>
          <a:p>
            <a:pPr algn="r"/>
            <a:r>
              <a:rPr lang="en-US" dirty="0"/>
              <a:t>Vicinity Map</a:t>
            </a:r>
          </a:p>
        </p:txBody>
      </p:sp>
      <p:pic>
        <p:nvPicPr>
          <p:cNvPr id="1026" name="Picture 2">
            <a:extLst>
              <a:ext uri="{FF2B5EF4-FFF2-40B4-BE49-F238E27FC236}">
                <a16:creationId xmlns:a16="http://schemas.microsoft.com/office/drawing/2014/main" id="{5F1190E2-CB9A-471F-8659-D06050AC19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650" y="76199"/>
            <a:ext cx="5143150" cy="6650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465093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696200" cy="792162"/>
          </a:xfrm>
        </p:spPr>
        <p:txBody>
          <a:bodyPr/>
          <a:lstStyle/>
          <a:p>
            <a:pPr algn="r"/>
            <a:r>
              <a:rPr lang="en-US" dirty="0"/>
              <a:t>Over Head Photo</a:t>
            </a:r>
          </a:p>
        </p:txBody>
      </p:sp>
      <p:pic>
        <p:nvPicPr>
          <p:cNvPr id="2" name="Picture 1">
            <a:extLst>
              <a:ext uri="{FF2B5EF4-FFF2-40B4-BE49-F238E27FC236}">
                <a16:creationId xmlns:a16="http://schemas.microsoft.com/office/drawing/2014/main" id="{F0892CDF-9F09-4170-B9D2-6A33A0A1DF84}"/>
              </a:ext>
            </a:extLst>
          </p:cNvPr>
          <p:cNvPicPr>
            <a:picLocks noChangeAspect="1"/>
          </p:cNvPicPr>
          <p:nvPr/>
        </p:nvPicPr>
        <p:blipFill>
          <a:blip r:embed="rId2"/>
          <a:stretch>
            <a:fillRect/>
          </a:stretch>
        </p:blipFill>
        <p:spPr>
          <a:xfrm>
            <a:off x="304800" y="1143000"/>
            <a:ext cx="7391400" cy="5592607"/>
          </a:xfrm>
          <a:prstGeom prst="rect">
            <a:avLst/>
          </a:prstGeom>
        </p:spPr>
      </p:pic>
    </p:spTree>
    <p:extLst>
      <p:ext uri="{BB962C8B-B14F-4D97-AF65-F5344CB8AC3E}">
        <p14:creationId xmlns:p14="http://schemas.microsoft.com/office/powerpoint/2010/main" val="1949697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3D9820C-A886-48BF-AF14-8FA9EE536BD8}"/>
              </a:ext>
            </a:extLst>
          </p:cNvPr>
          <p:cNvSpPr>
            <a:spLocks noGrp="1"/>
          </p:cNvSpPr>
          <p:nvPr>
            <p:ph type="title"/>
          </p:nvPr>
        </p:nvSpPr>
        <p:spPr>
          <a:xfrm>
            <a:off x="1219200" y="76200"/>
            <a:ext cx="7772400" cy="792162"/>
          </a:xfrm>
        </p:spPr>
        <p:txBody>
          <a:bodyPr/>
          <a:lstStyle/>
          <a:p>
            <a:r>
              <a:rPr lang="en-US" dirty="0"/>
              <a:t>Site Photo</a:t>
            </a:r>
          </a:p>
        </p:txBody>
      </p:sp>
      <p:pic>
        <p:nvPicPr>
          <p:cNvPr id="4" name="Picture 3">
            <a:extLst>
              <a:ext uri="{FF2B5EF4-FFF2-40B4-BE49-F238E27FC236}">
                <a16:creationId xmlns:a16="http://schemas.microsoft.com/office/drawing/2014/main" id="{1E6B61A4-6BC0-4EB0-A043-4980372694BB}"/>
              </a:ext>
            </a:extLst>
          </p:cNvPr>
          <p:cNvPicPr>
            <a:picLocks noChangeAspect="1"/>
          </p:cNvPicPr>
          <p:nvPr/>
        </p:nvPicPr>
        <p:blipFill>
          <a:blip r:embed="rId2"/>
          <a:stretch>
            <a:fillRect/>
          </a:stretch>
        </p:blipFill>
        <p:spPr>
          <a:xfrm>
            <a:off x="152400" y="1066800"/>
            <a:ext cx="7796336" cy="5715000"/>
          </a:xfrm>
          <a:prstGeom prst="rect">
            <a:avLst/>
          </a:prstGeom>
        </p:spPr>
      </p:pic>
    </p:spTree>
    <p:extLst>
      <p:ext uri="{BB962C8B-B14F-4D97-AF65-F5344CB8AC3E}">
        <p14:creationId xmlns:p14="http://schemas.microsoft.com/office/powerpoint/2010/main" val="32015112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CF2FEF0-B7B8-487E-A2E0-58B5AB368B03}"/>
              </a:ext>
            </a:extLst>
          </p:cNvPr>
          <p:cNvSpPr>
            <a:spLocks noGrp="1"/>
          </p:cNvSpPr>
          <p:nvPr>
            <p:ph type="title"/>
          </p:nvPr>
        </p:nvSpPr>
        <p:spPr>
          <a:xfrm>
            <a:off x="1219200" y="76200"/>
            <a:ext cx="7467600" cy="792162"/>
          </a:xfrm>
        </p:spPr>
        <p:txBody>
          <a:bodyPr/>
          <a:lstStyle/>
          <a:p>
            <a:pPr algn="r"/>
            <a:r>
              <a:rPr lang="en-US" dirty="0"/>
              <a:t>Site Plan</a:t>
            </a:r>
          </a:p>
        </p:txBody>
      </p:sp>
      <p:pic>
        <p:nvPicPr>
          <p:cNvPr id="4" name="Picture 3">
            <a:extLst>
              <a:ext uri="{FF2B5EF4-FFF2-40B4-BE49-F238E27FC236}">
                <a16:creationId xmlns:a16="http://schemas.microsoft.com/office/drawing/2014/main" id="{69792503-EB0C-489B-BF7C-CFCEEE70C963}"/>
              </a:ext>
            </a:extLst>
          </p:cNvPr>
          <p:cNvPicPr>
            <a:picLocks noChangeAspect="1"/>
          </p:cNvPicPr>
          <p:nvPr/>
        </p:nvPicPr>
        <p:blipFill>
          <a:blip r:embed="rId2"/>
          <a:stretch>
            <a:fillRect/>
          </a:stretch>
        </p:blipFill>
        <p:spPr>
          <a:xfrm>
            <a:off x="152400" y="85987"/>
            <a:ext cx="6172200" cy="6464876"/>
          </a:xfrm>
          <a:prstGeom prst="rect">
            <a:avLst/>
          </a:prstGeom>
        </p:spPr>
      </p:pic>
    </p:spTree>
    <p:extLst>
      <p:ext uri="{BB962C8B-B14F-4D97-AF65-F5344CB8AC3E}">
        <p14:creationId xmlns:p14="http://schemas.microsoft.com/office/powerpoint/2010/main" val="10696890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CF2FEF0-B7B8-487E-A2E0-58B5AB368B03}"/>
              </a:ext>
            </a:extLst>
          </p:cNvPr>
          <p:cNvSpPr>
            <a:spLocks noGrp="1"/>
          </p:cNvSpPr>
          <p:nvPr>
            <p:ph type="title"/>
          </p:nvPr>
        </p:nvSpPr>
        <p:spPr>
          <a:xfrm>
            <a:off x="1219200" y="76200"/>
            <a:ext cx="7467600" cy="792162"/>
          </a:xfrm>
        </p:spPr>
        <p:txBody>
          <a:bodyPr/>
          <a:lstStyle/>
          <a:p>
            <a:r>
              <a:rPr lang="en-US" dirty="0"/>
              <a:t>Site Plan Elevation</a:t>
            </a:r>
          </a:p>
        </p:txBody>
      </p:sp>
      <p:pic>
        <p:nvPicPr>
          <p:cNvPr id="2" name="Picture 1">
            <a:extLst>
              <a:ext uri="{FF2B5EF4-FFF2-40B4-BE49-F238E27FC236}">
                <a16:creationId xmlns:a16="http://schemas.microsoft.com/office/drawing/2014/main" id="{D2CCAB99-2EA9-4D25-9B02-E9E625A1E3E5}"/>
              </a:ext>
            </a:extLst>
          </p:cNvPr>
          <p:cNvPicPr>
            <a:picLocks noChangeAspect="1"/>
          </p:cNvPicPr>
          <p:nvPr/>
        </p:nvPicPr>
        <p:blipFill>
          <a:blip r:embed="rId2"/>
          <a:stretch>
            <a:fillRect/>
          </a:stretch>
        </p:blipFill>
        <p:spPr>
          <a:xfrm>
            <a:off x="152400" y="1066800"/>
            <a:ext cx="7515493" cy="5715000"/>
          </a:xfrm>
          <a:prstGeom prst="rect">
            <a:avLst/>
          </a:prstGeom>
        </p:spPr>
      </p:pic>
    </p:spTree>
    <p:extLst>
      <p:ext uri="{BB962C8B-B14F-4D97-AF65-F5344CB8AC3E}">
        <p14:creationId xmlns:p14="http://schemas.microsoft.com/office/powerpoint/2010/main" val="1369640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dirty="0"/>
              <a:t>Overview</a:t>
            </a:r>
          </a:p>
        </p:txBody>
      </p:sp>
      <p:sp>
        <p:nvSpPr>
          <p:cNvPr id="4" name="Content Placeholder 3"/>
          <p:cNvSpPr>
            <a:spLocks noGrp="1"/>
          </p:cNvSpPr>
          <p:nvPr>
            <p:ph idx="1"/>
          </p:nvPr>
        </p:nvSpPr>
        <p:spPr/>
        <p:txBody>
          <a:bodyPr>
            <a:normAutofit/>
          </a:bodyPr>
          <a:lstStyle/>
          <a:p>
            <a:r>
              <a:rPr lang="en-US" dirty="0"/>
              <a:t>Remove 15-foot tower</a:t>
            </a:r>
          </a:p>
          <a:p>
            <a:r>
              <a:rPr lang="en-US" dirty="0"/>
              <a:t>Construct 40-foot tower</a:t>
            </a:r>
          </a:p>
          <a:p>
            <a:r>
              <a:rPr lang="en-US" dirty="0"/>
              <a:t>Among many others</a:t>
            </a:r>
          </a:p>
          <a:p>
            <a:r>
              <a:rPr lang="en-US" dirty="0"/>
              <a:t>No discernable impacts</a:t>
            </a:r>
          </a:p>
          <a:p>
            <a:r>
              <a:rPr lang="en-US" dirty="0"/>
              <a:t>Complies with all relevant Code standards</a:t>
            </a:r>
          </a:p>
        </p:txBody>
      </p:sp>
    </p:spTree>
    <p:extLst>
      <p:ext uri="{BB962C8B-B14F-4D97-AF65-F5344CB8AC3E}">
        <p14:creationId xmlns:p14="http://schemas.microsoft.com/office/powerpoint/2010/main" val="37610815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Public Notice &amp; CAB</a:t>
            </a:r>
          </a:p>
        </p:txBody>
      </p:sp>
      <p:sp>
        <p:nvSpPr>
          <p:cNvPr id="4" name="Content Placeholder 3"/>
          <p:cNvSpPr>
            <a:spLocks noGrp="1"/>
          </p:cNvSpPr>
          <p:nvPr>
            <p:ph idx="1"/>
          </p:nvPr>
        </p:nvSpPr>
        <p:spPr>
          <a:xfrm>
            <a:off x="152400" y="1066800"/>
            <a:ext cx="5105400" cy="4876800"/>
          </a:xfrm>
        </p:spPr>
        <p:txBody>
          <a:bodyPr>
            <a:normAutofit/>
          </a:bodyPr>
          <a:lstStyle/>
          <a:p>
            <a:r>
              <a:rPr lang="en-US" dirty="0"/>
              <a:t>Notice sent to 48 affected property owners</a:t>
            </a:r>
          </a:p>
          <a:p>
            <a:r>
              <a:rPr lang="en-US" dirty="0"/>
              <a:t>Sun Valley CAB reviewed the application on October 19, 2020:</a:t>
            </a:r>
          </a:p>
          <a:p>
            <a:r>
              <a:rPr lang="en-US" dirty="0"/>
              <a:t>Recommended approval.</a:t>
            </a:r>
          </a:p>
        </p:txBody>
      </p:sp>
      <p:pic>
        <p:nvPicPr>
          <p:cNvPr id="5" name="Picture 4" descr="Diagram, map&#10;&#10;Description automatically generated">
            <a:extLst>
              <a:ext uri="{FF2B5EF4-FFF2-40B4-BE49-F238E27FC236}">
                <a16:creationId xmlns:a16="http://schemas.microsoft.com/office/drawing/2014/main" id="{7F59C70F-2FAB-4862-8CF4-8B51E64E76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34000" y="1043031"/>
            <a:ext cx="3661794" cy="4738792"/>
          </a:xfrm>
          <a:prstGeom prst="rect">
            <a:avLst/>
          </a:prstGeom>
        </p:spPr>
      </p:pic>
    </p:spTree>
    <p:extLst>
      <p:ext uri="{BB962C8B-B14F-4D97-AF65-F5344CB8AC3E}">
        <p14:creationId xmlns:p14="http://schemas.microsoft.com/office/powerpoint/2010/main" val="34067202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543800" cy="838200"/>
          </a:xfrm>
        </p:spPr>
        <p:txBody>
          <a:bodyPr/>
          <a:lstStyle/>
          <a:p>
            <a:pPr algn="r"/>
            <a:r>
              <a:rPr lang="en-US" sz="4200" dirty="0"/>
              <a:t>Reviewing Agencies</a:t>
            </a:r>
          </a:p>
        </p:txBody>
      </p:sp>
      <p:sp>
        <p:nvSpPr>
          <p:cNvPr id="5" name="TextBox 4"/>
          <p:cNvSpPr txBox="1"/>
          <p:nvPr/>
        </p:nvSpPr>
        <p:spPr>
          <a:xfrm>
            <a:off x="5867400" y="1600201"/>
            <a:ext cx="2895600" cy="1827402"/>
          </a:xfrm>
          <a:prstGeom prst="rect">
            <a:avLst/>
          </a:prstGeom>
          <a:noFill/>
        </p:spPr>
        <p:txBody>
          <a:bodyPr wrap="square" rtlCol="0">
            <a:spAutoFit/>
          </a:bodyPr>
          <a:lstStyle/>
          <a:p>
            <a:pPr algn="r"/>
            <a:r>
              <a:rPr lang="en-US" sz="2800" dirty="0"/>
              <a:t>No recommendations for denial were received.</a:t>
            </a:r>
          </a:p>
        </p:txBody>
      </p:sp>
      <p:pic>
        <p:nvPicPr>
          <p:cNvPr id="2" name="Picture 1">
            <a:extLst>
              <a:ext uri="{FF2B5EF4-FFF2-40B4-BE49-F238E27FC236}">
                <a16:creationId xmlns:a16="http://schemas.microsoft.com/office/drawing/2014/main" id="{651DCF87-35FA-4B19-8A6D-CE321B7ED089}"/>
              </a:ext>
            </a:extLst>
          </p:cNvPr>
          <p:cNvPicPr>
            <a:picLocks noChangeAspect="1"/>
          </p:cNvPicPr>
          <p:nvPr/>
        </p:nvPicPr>
        <p:blipFill>
          <a:blip r:embed="rId2"/>
          <a:stretch>
            <a:fillRect/>
          </a:stretch>
        </p:blipFill>
        <p:spPr>
          <a:xfrm>
            <a:off x="161251" y="1066800"/>
            <a:ext cx="5572125" cy="4572000"/>
          </a:xfrm>
          <a:prstGeom prst="rect">
            <a:avLst/>
          </a:prstGeom>
        </p:spPr>
      </p:pic>
    </p:spTree>
    <p:extLst>
      <p:ext uri="{BB962C8B-B14F-4D97-AF65-F5344CB8AC3E}">
        <p14:creationId xmlns:p14="http://schemas.microsoft.com/office/powerpoint/2010/main" val="2083886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848600" cy="838200"/>
          </a:xfrm>
        </p:spPr>
        <p:txBody>
          <a:bodyPr/>
          <a:lstStyle/>
          <a:p>
            <a:r>
              <a:rPr lang="en-US" sz="3600" dirty="0">
                <a:solidFill>
                  <a:schemeClr val="bg1"/>
                </a:solidFill>
              </a:rPr>
              <a:t>Special Use Permit Findings</a:t>
            </a:r>
          </a:p>
        </p:txBody>
      </p:sp>
      <p:sp>
        <p:nvSpPr>
          <p:cNvPr id="5" name="TextBox 4"/>
          <p:cNvSpPr txBox="1"/>
          <p:nvPr/>
        </p:nvSpPr>
        <p:spPr>
          <a:xfrm>
            <a:off x="530772" y="590490"/>
            <a:ext cx="8768255" cy="400110"/>
          </a:xfrm>
          <a:prstGeom prst="rect">
            <a:avLst/>
          </a:prstGeom>
          <a:noFill/>
        </p:spPr>
        <p:txBody>
          <a:bodyPr wrap="square" rtlCol="0">
            <a:spAutoFit/>
          </a:bodyPr>
          <a:lstStyle/>
          <a:p>
            <a:pPr algn="ctr"/>
            <a:r>
              <a:rPr lang="en-US" sz="2000" b="1" dirty="0">
                <a:solidFill>
                  <a:schemeClr val="bg1"/>
                </a:solidFill>
              </a:rPr>
              <a:t>Staff comments on findings are on pages 12-13 of the staff report.</a:t>
            </a:r>
          </a:p>
        </p:txBody>
      </p:sp>
      <p:sp>
        <p:nvSpPr>
          <p:cNvPr id="2" name="TextBox 1">
            <a:extLst>
              <a:ext uri="{FF2B5EF4-FFF2-40B4-BE49-F238E27FC236}">
                <a16:creationId xmlns:a16="http://schemas.microsoft.com/office/drawing/2014/main" id="{9E00BAF5-5387-4A70-A33F-5493C179203D}"/>
              </a:ext>
            </a:extLst>
          </p:cNvPr>
          <p:cNvSpPr txBox="1"/>
          <p:nvPr/>
        </p:nvSpPr>
        <p:spPr>
          <a:xfrm>
            <a:off x="147145" y="1066800"/>
            <a:ext cx="8849709" cy="5047536"/>
          </a:xfrm>
          <a:prstGeom prst="rect">
            <a:avLst/>
          </a:prstGeom>
          <a:noFill/>
        </p:spPr>
        <p:txBody>
          <a:bodyPr wrap="square" rtlCol="0">
            <a:spAutoFit/>
          </a:bodyPr>
          <a:lstStyle/>
          <a:p>
            <a:pPr algn="just"/>
            <a:r>
              <a:rPr lang="en-US" sz="1600" dirty="0"/>
              <a:t>1. </a:t>
            </a:r>
            <a:r>
              <a:rPr lang="en-US" sz="1600" u="sng" dirty="0"/>
              <a:t>Consistency</a:t>
            </a:r>
            <a:r>
              <a:rPr lang="en-US" sz="1600" dirty="0"/>
              <a:t>.  That the proposed use is consistent with the action programs, policies, standards and maps of the Master Plan and the North Valleys Area Plan;</a:t>
            </a:r>
          </a:p>
          <a:p>
            <a:pPr algn="just"/>
            <a:r>
              <a:rPr lang="en-US" sz="1600" dirty="0"/>
              <a:t>2. </a:t>
            </a:r>
            <a:r>
              <a:rPr lang="en-US" sz="1600" u="sng" dirty="0"/>
              <a:t>Improvements</a:t>
            </a:r>
            <a:r>
              <a:rPr lang="en-US" sz="1600" dirty="0"/>
              <a:t>.  That adequate utilities, roadway improvements, sanitation, water supply, drainage, and other necessary facilities have been provided, the proposed improvements are properly related to existing and proposed roadways, and an adequate public facilities determination has been made in accordance with Division Seven of the Development Code;</a:t>
            </a:r>
          </a:p>
          <a:p>
            <a:pPr algn="just"/>
            <a:r>
              <a:rPr lang="en-US" sz="1600" dirty="0"/>
              <a:t>3. </a:t>
            </a:r>
            <a:r>
              <a:rPr lang="en-US" sz="1600" u="sng" dirty="0"/>
              <a:t>Site Suitability</a:t>
            </a:r>
            <a:r>
              <a:rPr lang="en-US" sz="1600" dirty="0"/>
              <a:t>.  That the site is physically suitable a for a telecommunications facility (monopole) for the intensity of such a development;</a:t>
            </a:r>
          </a:p>
          <a:p>
            <a:pPr algn="just"/>
            <a:r>
              <a:rPr lang="en-US" sz="1600" dirty="0"/>
              <a:t>4. </a:t>
            </a:r>
            <a:r>
              <a:rPr lang="en-US" sz="1600" u="sng" dirty="0"/>
              <a:t>Issuance Not Detrimental</a:t>
            </a:r>
            <a:r>
              <a:rPr lang="en-US" sz="1600" dirty="0"/>
              <a:t>.  That issuance of the permit will not be significantly detrimental to the public health, safety or welfare; injurious to the property or improvements of adjacent properties; or detrimental to the character of the surrounding area. </a:t>
            </a:r>
          </a:p>
          <a:p>
            <a:pPr algn="just"/>
            <a:r>
              <a:rPr lang="en-US" sz="1600" dirty="0"/>
              <a:t>5. </a:t>
            </a:r>
            <a:r>
              <a:rPr lang="en-US" sz="1600" u="sng" dirty="0"/>
              <a:t>Effect on a Military Installation</a:t>
            </a:r>
            <a:r>
              <a:rPr lang="en-US" sz="1600" dirty="0"/>
              <a:t>.  Issuance of the permit will not have a detrimental effect on the location, purpose or mission of the military installation.</a:t>
            </a:r>
          </a:p>
          <a:p>
            <a:pPr algn="just"/>
            <a:r>
              <a:rPr lang="en-US" sz="1600" b="1" u="sng" dirty="0"/>
              <a:t>Findings required by Section 110.324.75, for a telecommunications facility:</a:t>
            </a:r>
          </a:p>
          <a:p>
            <a:pPr algn="just"/>
            <a:r>
              <a:rPr lang="en-US" sz="1600" dirty="0"/>
              <a:t>6. That the communications facility meets all the standards of Sections 110.324.40 through 110.324.60 as determined by the Director of Community Development and/or his/her authorized representative;</a:t>
            </a:r>
          </a:p>
          <a:p>
            <a:pPr algn="just"/>
            <a:r>
              <a:rPr lang="en-US" sz="1600" dirty="0"/>
              <a:t>7. That public input was considered during the public hearing review process; and</a:t>
            </a:r>
          </a:p>
          <a:p>
            <a:pPr algn="just"/>
            <a:r>
              <a:rPr lang="en-US" sz="1600" dirty="0"/>
              <a:t>8. That the monopole or lattice tower will not unduly impact the adjacent neighborhoods or the vistas and ridgelines of the County.</a:t>
            </a:r>
          </a:p>
          <a:p>
            <a:r>
              <a:rPr lang="en-US" dirty="0"/>
              <a:t>	</a:t>
            </a:r>
          </a:p>
        </p:txBody>
      </p:sp>
    </p:spTree>
    <p:extLst>
      <p:ext uri="{BB962C8B-B14F-4D97-AF65-F5344CB8AC3E}">
        <p14:creationId xmlns:p14="http://schemas.microsoft.com/office/powerpoint/2010/main" val="37990015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90600"/>
            <a:ext cx="8229600" cy="4572000"/>
          </a:xfrm>
        </p:spPr>
        <p:txBody>
          <a:bodyPr>
            <a:noAutofit/>
          </a:bodyPr>
          <a:lstStyle/>
          <a:p>
            <a:pPr marL="0" indent="0" algn="just">
              <a:buNone/>
            </a:pPr>
            <a:r>
              <a:rPr lang="en-US" sz="4400" dirty="0"/>
              <a:t>After a thorough analysis and review, Special Use Permit Case Number WSUP20-0002 is being recommended for approval with conditions.</a:t>
            </a:r>
          </a:p>
        </p:txBody>
      </p:sp>
      <p:sp>
        <p:nvSpPr>
          <p:cNvPr id="3" name="Title 2"/>
          <p:cNvSpPr>
            <a:spLocks noGrp="1"/>
          </p:cNvSpPr>
          <p:nvPr>
            <p:ph type="title"/>
          </p:nvPr>
        </p:nvSpPr>
        <p:spPr>
          <a:xfrm>
            <a:off x="1219200" y="76200"/>
            <a:ext cx="7543800" cy="792162"/>
          </a:xfrm>
        </p:spPr>
        <p:txBody>
          <a:bodyPr/>
          <a:lstStyle/>
          <a:p>
            <a:r>
              <a:rPr lang="en-US" dirty="0"/>
              <a:t>Recommendation</a:t>
            </a:r>
          </a:p>
        </p:txBody>
      </p:sp>
    </p:spTree>
    <p:extLst>
      <p:ext uri="{BB962C8B-B14F-4D97-AF65-F5344CB8AC3E}">
        <p14:creationId xmlns:p14="http://schemas.microsoft.com/office/powerpoint/2010/main" val="38773220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dirty="0"/>
              <a:t>Possible Motion</a:t>
            </a:r>
          </a:p>
        </p:txBody>
      </p:sp>
      <p:sp>
        <p:nvSpPr>
          <p:cNvPr id="4" name="Content Placeholder 3"/>
          <p:cNvSpPr>
            <a:spLocks noGrp="1"/>
          </p:cNvSpPr>
          <p:nvPr>
            <p:ph idx="1"/>
          </p:nvPr>
        </p:nvSpPr>
        <p:spPr>
          <a:xfrm>
            <a:off x="228600" y="1143000"/>
            <a:ext cx="8610600" cy="4724400"/>
          </a:xfrm>
        </p:spPr>
        <p:txBody>
          <a:bodyPr>
            <a:normAutofit fontScale="92500" lnSpcReduction="20000"/>
          </a:bodyPr>
          <a:lstStyle/>
          <a:p>
            <a:pPr marL="0" indent="0" algn="just">
              <a:lnSpc>
                <a:spcPct val="120000"/>
              </a:lnSpc>
              <a:buNone/>
            </a:pPr>
            <a:r>
              <a:rPr lang="en-US" dirty="0"/>
              <a:t>I move that, after giving reasoned consideration to the information contained in the staff report and information received during the public hearing, the Washoe County Board of Adjustment approve with conditions Special Use Permit Case Number WSUP20-0014 for 51 Wireless, LLC. having made all findings in accordance with Washoe County Code Section 110.810.30 and Section 110.324.75, subject to the conditions contained in Exhibit A to the </a:t>
            </a:r>
            <a:r>
              <a:rPr lang="en-US"/>
              <a:t>Staff Report.</a:t>
            </a:r>
            <a:endParaRPr lang="en-US" dirty="0"/>
          </a:p>
        </p:txBody>
      </p:sp>
    </p:spTree>
    <p:extLst>
      <p:ext uri="{BB962C8B-B14F-4D97-AF65-F5344CB8AC3E}">
        <p14:creationId xmlns:p14="http://schemas.microsoft.com/office/powerpoint/2010/main" val="38556948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3.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2.xml><?xml version="1.0" encoding="utf-8"?>
<ds:datastoreItem xmlns:ds="http://schemas.openxmlformats.org/officeDocument/2006/customXml" ds:itemID="{2200D7ED-6620-45A0-9F13-862FEFE886A3}">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schemas.openxmlformats.org/package/2006/metadata/core-properties"/>
    <ds:schemaRef ds:uri="http://schemas.microsoft.com/sharepoint/v3"/>
    <ds:schemaRef ds:uri="a94d8b85-37e1-4d17-8d55-8b7d207932bb"/>
    <ds:schemaRef ds:uri="http://purl.org/dc/terms/"/>
    <ds:schemaRef ds:uri="CEA9126C-A9B1-4F4A-855C-DD0F845697D2"/>
    <ds:schemaRef ds:uri="http://schemas.microsoft.com/sharepoint/v3/fields"/>
    <ds:schemaRef ds:uri="http://www.w3.org/XML/1998/namespace"/>
    <ds:schemaRef ds:uri="http://purl.org/dc/dcmitype/"/>
  </ds:schemaRefs>
</ds:datastoreItem>
</file>

<file path=customXml/itemProps3.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BDC64AFA-9D40-4A59-8DD4-92F485636619}">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2416</TotalTime>
  <Words>497</Words>
  <Application>Microsoft Office PowerPoint</Application>
  <PresentationFormat>On-screen Show (4:3)</PresentationFormat>
  <Paragraphs>38</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Wingdings</vt:lpstr>
      <vt:lpstr>PowerPoint_Template_2015</vt:lpstr>
      <vt:lpstr>SPECIAL USE PERMIT CASE NUMBER WSUP20-0014 Red Peak West Cell Tower</vt:lpstr>
      <vt:lpstr>Request</vt:lpstr>
      <vt:lpstr>Vicinity Map</vt:lpstr>
      <vt:lpstr>Over Head Photo</vt:lpstr>
      <vt:lpstr>Site Photo</vt:lpstr>
      <vt:lpstr>Site Plan</vt:lpstr>
      <vt:lpstr>Site Plan Elevation</vt:lpstr>
      <vt:lpstr>Overview</vt:lpstr>
      <vt:lpstr>Public Notice &amp; CAB</vt:lpstr>
      <vt:lpstr>Reviewing Agencies</vt:lpstr>
      <vt:lpstr>Special Use Permit Findings</vt:lpstr>
      <vt:lpstr>Recommendation</vt:lpstr>
      <vt:lpstr>Possible Motion</vt:lpstr>
    </vt:vector>
  </TitlesOfParts>
  <Company>Washoe County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Roger</cp:lastModifiedBy>
  <cp:revision>88</cp:revision>
  <cp:lastPrinted>2014-10-07T22:54:33Z</cp:lastPrinted>
  <dcterms:created xsi:type="dcterms:W3CDTF">2015-09-25T21:46:02Z</dcterms:created>
  <dcterms:modified xsi:type="dcterms:W3CDTF">2020-12-02T22:13:08Z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